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62" r:id="rId9"/>
    <p:sldId id="263" r:id="rId10"/>
    <p:sldId id="270" r:id="rId11"/>
    <p:sldId id="271" r:id="rId12"/>
    <p:sldId id="27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56" d="100"/>
          <a:sy n="56" d="100"/>
        </p:scale>
        <p:origin x="84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0BFF4-DB1F-75A0-D7EE-B5ADF3525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840DC-76D5-7FE7-EE65-24FD6CC5A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F2022C-2209-8721-FBDC-8330E2349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DC9C-BC2F-4F63-9017-A327D7690F0C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022999-228C-9CD9-D54F-87CFF3C8B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8485F-3EA0-D353-6BB1-7ECAA8EC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81721-C3AA-4033-9E10-97929C1421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68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A907E-E9F4-99E5-AEFE-53BF828A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B29702-50DC-7EA6-0466-B6ECEB852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800006-1E27-8957-6A34-7FF6BB1CE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DC9C-BC2F-4F63-9017-A327D7690F0C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22B8E7-7D5C-0B1F-734B-55CFA76A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50FE7-045B-6A97-C89C-753C762D3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81721-C3AA-4033-9E10-97929C1421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39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3E04D0-9660-F179-B6B2-BA96F4714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6B14E8-2DD6-2DFC-C283-556906598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EA33A-8A2B-E1C0-AD3D-5D1924217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DC9C-BC2F-4F63-9017-A327D7690F0C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6428A5-0D50-C5E0-B214-397B917F3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4D5353-AABC-8650-9C3F-CF12C30D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81721-C3AA-4033-9E10-97929C1421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12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C0238-878C-36BF-5D54-DC2477AE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52251A-B69B-7325-7B29-AB12BF486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61FDB-125A-9336-B88F-CA9799AD2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DC9C-BC2F-4F63-9017-A327D7690F0C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14EEA2-FEC9-CC28-7B11-58530198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118F78-383F-03A4-3EF9-A1E4EBAA0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81721-C3AA-4033-9E10-97929C1421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822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10A29-D57F-A709-77B8-1F23FB98A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6DD8EF-8FFB-DD03-840A-5DDD03A2A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A0F229-37F7-FC73-AAD0-EEF527BBE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DC9C-BC2F-4F63-9017-A327D7690F0C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B801A8-5B22-F490-EBFA-9CFD26A8F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DC2FB0-FBFF-128A-224E-C7D57A3D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81721-C3AA-4033-9E10-97929C1421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203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5FDD8-40C5-B470-6CA4-EAE26700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75AD92-B185-881B-753D-A58A8596F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7DA989-7E63-479D-9E7C-EF7058F3C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06DEEF-C93C-FF8A-B3B3-2D0DFFD43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DC9C-BC2F-4F63-9017-A327D7690F0C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0D866A-6D1B-1AD4-B34E-1EDABC11C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8D6D13-D6F3-C3D0-38CB-D4642EC00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81721-C3AA-4033-9E10-97929C1421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408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3E702-950F-81AF-0DBD-D71066B39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6A4BC4-6D8C-53B5-5CB5-821E92C89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48DE58-B2A1-D461-687A-FE73D8586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BAB955-7374-E78E-1651-7D572E94FB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488B00-DE0B-CC23-9C18-4EFA00467E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3B9DF8-85C4-FD38-4557-32D9DD8A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DC9C-BC2F-4F63-9017-A327D7690F0C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C52098-0EE1-9431-3C96-029D962BC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C01C0F-EC4E-A6BD-5DEA-A68773C32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81721-C3AA-4033-9E10-97929C1421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938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C8EDB-B47B-A7B7-D4DD-AB641B2D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7814B1-8E85-FF0C-503F-5525BF762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DC9C-BC2F-4F63-9017-A327D7690F0C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B6B54F-3324-BBC4-3398-C565A19C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965061-2EB2-9131-9FF2-639D753E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81721-C3AA-4033-9E10-97929C1421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06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B1DCD1-9438-286A-1267-126795746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DC9C-BC2F-4F63-9017-A327D7690F0C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A9D07B-434F-2659-04C4-402987BFF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F485A-B023-5BEE-1406-02F751C5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81721-C3AA-4033-9E10-97929C1421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0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D3EC1-AD92-89DC-0EEA-3E31634B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EC3EDE-F9A8-FDE6-F8FF-C306F8654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25AD9A-76B8-5DD3-8493-A305B2A93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9D4D80-DFBE-952F-3D34-8E7C5B677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DC9C-BC2F-4F63-9017-A327D7690F0C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F87E0E-C377-633E-9A1F-AAD90FB0F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5F62C3-559A-3D56-AC71-2D4A4BF3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81721-C3AA-4033-9E10-97929C1421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821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72FF8-1171-5D57-B870-675543F57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C8A4A5-A32A-2A28-5742-7D89B9381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319FD2-3104-52C0-0A67-02E1A8D9F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51C124-CF20-A5ED-3E0A-0FCDE6C1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DC9C-BC2F-4F63-9017-A327D7690F0C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B31C6F-4912-28AA-50AA-31128D3D9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5568FF-D000-EFA9-5069-87D18EA16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81721-C3AA-4033-9E10-97929C1421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94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82144B-C9F5-9F89-9E8B-BE2B17BF5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A1F974-3CF3-150E-5255-91A2A8A60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5C61A5-669F-6FD2-7057-2AFCB8062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2DC9C-BC2F-4F63-9017-A327D7690F0C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43E4C4-EDA5-9FE5-BFDF-20CED1C1C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035788-546C-24F9-2610-BDB865D14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81721-C3AA-4033-9E10-97929C1421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07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FA34E6-F772-D792-DCAA-1D6953E0CA1C}"/>
              </a:ext>
            </a:extLst>
          </p:cNvPr>
          <p:cNvSpPr txBox="1"/>
          <p:nvPr/>
        </p:nvSpPr>
        <p:spPr>
          <a:xfrm>
            <a:off x="966651" y="548640"/>
            <a:ext cx="39805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로그인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회원가입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기기 사용 여부 확인</a:t>
            </a:r>
            <a:r>
              <a:rPr lang="en-US" altLang="ko-KR" dirty="0"/>
              <a:t> &amp; </a:t>
            </a:r>
            <a:r>
              <a:rPr lang="ko-KR" altLang="en-US" dirty="0"/>
              <a:t>날씨 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기기 예약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기기 예약 취소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사용자 예약확인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알람 기능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문의 및 건의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기숙사 변경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 로그아웃</a:t>
            </a:r>
          </a:p>
        </p:txBody>
      </p:sp>
    </p:spTree>
    <p:extLst>
      <p:ext uri="{BB962C8B-B14F-4D97-AF65-F5344CB8AC3E}">
        <p14:creationId xmlns:p14="http://schemas.microsoft.com/office/powerpoint/2010/main" val="3881877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08C5E-A2E4-2538-7357-5A11A6158D27}"/>
              </a:ext>
            </a:extLst>
          </p:cNvPr>
          <p:cNvSpPr txBox="1"/>
          <p:nvPr/>
        </p:nvSpPr>
        <p:spPr>
          <a:xfrm>
            <a:off x="316774" y="21375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문의 및 건의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B10C00-3DCB-BC41-A6AA-C47776AA3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7" y="687587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화살표: 줄무늬가 있는 오른쪽 2">
            <a:extLst>
              <a:ext uri="{FF2B5EF4-FFF2-40B4-BE49-F238E27FC236}">
                <a16:creationId xmlns:a16="http://schemas.microsoft.com/office/drawing/2014/main" id="{7173E1E3-9F12-E27A-2C64-9BEBA49C3EE7}"/>
              </a:ext>
            </a:extLst>
          </p:cNvPr>
          <p:cNvSpPr/>
          <p:nvPr/>
        </p:nvSpPr>
        <p:spPr>
          <a:xfrm>
            <a:off x="2817712" y="2717073"/>
            <a:ext cx="287006" cy="1423851"/>
          </a:xfrm>
          <a:prstGeom prst="stripedRightArrow">
            <a:avLst/>
          </a:pr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줄무늬가 있는 오른쪽 10">
            <a:extLst>
              <a:ext uri="{FF2B5EF4-FFF2-40B4-BE49-F238E27FC236}">
                <a16:creationId xmlns:a16="http://schemas.microsoft.com/office/drawing/2014/main" id="{A48F9303-DE1F-5228-DC61-5BE6063D1A9E}"/>
              </a:ext>
            </a:extLst>
          </p:cNvPr>
          <p:cNvSpPr/>
          <p:nvPr/>
        </p:nvSpPr>
        <p:spPr>
          <a:xfrm>
            <a:off x="5952497" y="2713806"/>
            <a:ext cx="287006" cy="1423851"/>
          </a:xfrm>
          <a:prstGeom prst="stripedRightArrow">
            <a:avLst/>
          </a:pr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줄무늬가 있는 오른쪽 11">
            <a:extLst>
              <a:ext uri="{FF2B5EF4-FFF2-40B4-BE49-F238E27FC236}">
                <a16:creationId xmlns:a16="http://schemas.microsoft.com/office/drawing/2014/main" id="{B136E58A-1231-6DAA-4608-9D65A3AA42DA}"/>
              </a:ext>
            </a:extLst>
          </p:cNvPr>
          <p:cNvSpPr/>
          <p:nvPr/>
        </p:nvSpPr>
        <p:spPr>
          <a:xfrm>
            <a:off x="9087282" y="2701919"/>
            <a:ext cx="287006" cy="1423851"/>
          </a:xfrm>
          <a:prstGeom prst="stripedRightArrow">
            <a:avLst/>
          </a:pr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B11D96-27E3-FE43-20DC-01D4939AD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87" y="687587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93AC81-85F8-9CA6-0AD4-F40630366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77" y="687587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DF55CB-E1C1-DF26-8643-E9CD80896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167" y="583084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3660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08C5E-A2E4-2538-7357-5A11A6158D27}"/>
              </a:ext>
            </a:extLst>
          </p:cNvPr>
          <p:cNvSpPr txBox="1"/>
          <p:nvPr/>
        </p:nvSpPr>
        <p:spPr>
          <a:xfrm>
            <a:off x="316774" y="21375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기숙사 변경</a:t>
            </a:r>
            <a:endParaRPr lang="en-US" altLang="ko-KR" dirty="0"/>
          </a:p>
        </p:txBody>
      </p:sp>
      <p:sp>
        <p:nvSpPr>
          <p:cNvPr id="12" name="화살표: 줄무늬가 있는 오른쪽 11">
            <a:extLst>
              <a:ext uri="{FF2B5EF4-FFF2-40B4-BE49-F238E27FC236}">
                <a16:creationId xmlns:a16="http://schemas.microsoft.com/office/drawing/2014/main" id="{B136E58A-1231-6DAA-4608-9D65A3AA42DA}"/>
              </a:ext>
            </a:extLst>
          </p:cNvPr>
          <p:cNvSpPr/>
          <p:nvPr/>
        </p:nvSpPr>
        <p:spPr>
          <a:xfrm>
            <a:off x="7951177" y="2837075"/>
            <a:ext cx="510053" cy="1423851"/>
          </a:xfrm>
          <a:prstGeom prst="stripedRightArrow">
            <a:avLst/>
          </a:pr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B97BA3-8408-A674-F7C2-B4B1397CD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98" y="780248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화살표: 줄무늬가 있는 오른쪽 3">
            <a:extLst>
              <a:ext uri="{FF2B5EF4-FFF2-40B4-BE49-F238E27FC236}">
                <a16:creationId xmlns:a16="http://schemas.microsoft.com/office/drawing/2014/main" id="{E4E3D467-EECF-2E79-B7C2-DA786BCEEF6A}"/>
              </a:ext>
            </a:extLst>
          </p:cNvPr>
          <p:cNvSpPr/>
          <p:nvPr/>
        </p:nvSpPr>
        <p:spPr>
          <a:xfrm>
            <a:off x="3690640" y="2806466"/>
            <a:ext cx="510053" cy="1423851"/>
          </a:xfrm>
          <a:prstGeom prst="stripedRightArrow">
            <a:avLst/>
          </a:pr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84B5BE-1C43-913E-E4FC-24C195058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535" y="780248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F014C7-F290-8E97-0089-E9B12E429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72" y="77906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8083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08C5E-A2E4-2538-7357-5A11A6158D27}"/>
              </a:ext>
            </a:extLst>
          </p:cNvPr>
          <p:cNvSpPr txBox="1"/>
          <p:nvPr/>
        </p:nvSpPr>
        <p:spPr>
          <a:xfrm>
            <a:off x="316774" y="21375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10. </a:t>
            </a:r>
            <a:r>
              <a:rPr lang="ko-KR" altLang="en-US" dirty="0"/>
              <a:t>로그아웃</a:t>
            </a:r>
          </a:p>
        </p:txBody>
      </p:sp>
      <p:sp>
        <p:nvSpPr>
          <p:cNvPr id="12" name="화살표: 줄무늬가 있는 오른쪽 11">
            <a:extLst>
              <a:ext uri="{FF2B5EF4-FFF2-40B4-BE49-F238E27FC236}">
                <a16:creationId xmlns:a16="http://schemas.microsoft.com/office/drawing/2014/main" id="{B136E58A-1231-6DAA-4608-9D65A3AA42DA}"/>
              </a:ext>
            </a:extLst>
          </p:cNvPr>
          <p:cNvSpPr/>
          <p:nvPr/>
        </p:nvSpPr>
        <p:spPr>
          <a:xfrm>
            <a:off x="7951177" y="2837075"/>
            <a:ext cx="510053" cy="1423851"/>
          </a:xfrm>
          <a:prstGeom prst="stripedRightArrow">
            <a:avLst/>
          </a:pr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B97BA3-8408-A674-F7C2-B4B1397CD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98" y="780248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화살표: 줄무늬가 있는 오른쪽 3">
            <a:extLst>
              <a:ext uri="{FF2B5EF4-FFF2-40B4-BE49-F238E27FC236}">
                <a16:creationId xmlns:a16="http://schemas.microsoft.com/office/drawing/2014/main" id="{E4E3D467-EECF-2E79-B7C2-DA786BCEEF6A}"/>
              </a:ext>
            </a:extLst>
          </p:cNvPr>
          <p:cNvSpPr/>
          <p:nvPr/>
        </p:nvSpPr>
        <p:spPr>
          <a:xfrm>
            <a:off x="3690640" y="2806466"/>
            <a:ext cx="510053" cy="1423851"/>
          </a:xfrm>
          <a:prstGeom prst="stripedRightArrow">
            <a:avLst/>
          </a:pr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2E7501-9C6A-C7E0-F021-77C77B4B2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535" y="77906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6EEB4D-3EC3-1327-D23C-2616E551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72" y="779062"/>
            <a:ext cx="2637526" cy="5863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103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08C5E-A2E4-2538-7357-5A11A6158D27}"/>
              </a:ext>
            </a:extLst>
          </p:cNvPr>
          <p:cNvSpPr txBox="1"/>
          <p:nvPr/>
        </p:nvSpPr>
        <p:spPr>
          <a:xfrm>
            <a:off x="316774" y="21375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로그인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EFCE05-730A-14D9-B090-FE444CBB0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0" y="885903"/>
            <a:ext cx="2637526" cy="5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4376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08C5E-A2E4-2538-7357-5A11A6158D27}"/>
              </a:ext>
            </a:extLst>
          </p:cNvPr>
          <p:cNvSpPr txBox="1"/>
          <p:nvPr/>
        </p:nvSpPr>
        <p:spPr>
          <a:xfrm>
            <a:off x="316774" y="21375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회원가입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C19DFA-05B3-9E4E-E247-80588215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62" y="910043"/>
            <a:ext cx="2638279" cy="560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5B36C8-156F-4ED6-91C8-00F79C88D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61" y="910043"/>
            <a:ext cx="2520720" cy="560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화살표: 줄무늬가 있는 오른쪽 4">
            <a:extLst>
              <a:ext uri="{FF2B5EF4-FFF2-40B4-BE49-F238E27FC236}">
                <a16:creationId xmlns:a16="http://schemas.microsoft.com/office/drawing/2014/main" id="{6230D1F7-39AF-CC0F-4E84-5AAED1E0405F}"/>
              </a:ext>
            </a:extLst>
          </p:cNvPr>
          <p:cNvSpPr/>
          <p:nvPr/>
        </p:nvSpPr>
        <p:spPr>
          <a:xfrm>
            <a:off x="5495109" y="2717074"/>
            <a:ext cx="1201783" cy="1423851"/>
          </a:xfrm>
          <a:prstGeom prst="stripedRightArrow">
            <a:avLst/>
          </a:pr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52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08C5E-A2E4-2538-7357-5A11A6158D27}"/>
              </a:ext>
            </a:extLst>
          </p:cNvPr>
          <p:cNvSpPr txBox="1"/>
          <p:nvPr/>
        </p:nvSpPr>
        <p:spPr>
          <a:xfrm>
            <a:off x="316774" y="21375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기기 사용 여부 확인</a:t>
            </a:r>
            <a:r>
              <a:rPr lang="en-US" altLang="ko-KR" dirty="0"/>
              <a:t> &amp; </a:t>
            </a:r>
            <a:r>
              <a:rPr lang="ko-KR" altLang="en-US" dirty="0"/>
              <a:t>날씨 확인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34D2E4-DD5C-1895-6FB6-24861C6DD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27" y="780248"/>
            <a:ext cx="2638279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E3F3B9-1DA0-8688-42BB-A70081656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093" y="780248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화살표: 줄무늬가 있는 오른쪽 3">
            <a:extLst>
              <a:ext uri="{FF2B5EF4-FFF2-40B4-BE49-F238E27FC236}">
                <a16:creationId xmlns:a16="http://schemas.microsoft.com/office/drawing/2014/main" id="{350FEC36-CD48-AB70-6BA0-35CCAF7B9174}"/>
              </a:ext>
            </a:extLst>
          </p:cNvPr>
          <p:cNvSpPr/>
          <p:nvPr/>
        </p:nvSpPr>
        <p:spPr>
          <a:xfrm>
            <a:off x="5495108" y="2717074"/>
            <a:ext cx="1201783" cy="1423851"/>
          </a:xfrm>
          <a:prstGeom prst="stripedRightArrow">
            <a:avLst/>
          </a:pr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885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08C5E-A2E4-2538-7357-5A11A6158D27}"/>
              </a:ext>
            </a:extLst>
          </p:cNvPr>
          <p:cNvSpPr txBox="1"/>
          <p:nvPr/>
        </p:nvSpPr>
        <p:spPr>
          <a:xfrm>
            <a:off x="316774" y="21375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기기 예약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B10C00-3DCB-BC41-A6AA-C47776AA3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7" y="687587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화살표: 줄무늬가 있는 오른쪽 2">
            <a:extLst>
              <a:ext uri="{FF2B5EF4-FFF2-40B4-BE49-F238E27FC236}">
                <a16:creationId xmlns:a16="http://schemas.microsoft.com/office/drawing/2014/main" id="{7173E1E3-9F12-E27A-2C64-9BEBA49C3EE7}"/>
              </a:ext>
            </a:extLst>
          </p:cNvPr>
          <p:cNvSpPr/>
          <p:nvPr/>
        </p:nvSpPr>
        <p:spPr>
          <a:xfrm>
            <a:off x="2817712" y="2717073"/>
            <a:ext cx="287006" cy="1423851"/>
          </a:xfrm>
          <a:prstGeom prst="stripedRightArrow">
            <a:avLst/>
          </a:pr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583FB4-2665-FAAA-CBEE-DF2A1D841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917" y="687587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2FA3EB-68DE-C056-DF5E-EDC4BF4F0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992" y="687587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EFC9DF-7AC6-4155-69C2-0B4DD688D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778" y="687587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화살표: 줄무늬가 있는 오른쪽 10">
            <a:extLst>
              <a:ext uri="{FF2B5EF4-FFF2-40B4-BE49-F238E27FC236}">
                <a16:creationId xmlns:a16="http://schemas.microsoft.com/office/drawing/2014/main" id="{A48F9303-DE1F-5228-DC61-5BE6063D1A9E}"/>
              </a:ext>
            </a:extLst>
          </p:cNvPr>
          <p:cNvSpPr/>
          <p:nvPr/>
        </p:nvSpPr>
        <p:spPr>
          <a:xfrm>
            <a:off x="5952497" y="2713806"/>
            <a:ext cx="287006" cy="1423851"/>
          </a:xfrm>
          <a:prstGeom prst="stripedRightArrow">
            <a:avLst/>
          </a:pr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줄무늬가 있는 오른쪽 11">
            <a:extLst>
              <a:ext uri="{FF2B5EF4-FFF2-40B4-BE49-F238E27FC236}">
                <a16:creationId xmlns:a16="http://schemas.microsoft.com/office/drawing/2014/main" id="{B136E58A-1231-6DAA-4608-9D65A3AA42DA}"/>
              </a:ext>
            </a:extLst>
          </p:cNvPr>
          <p:cNvSpPr/>
          <p:nvPr/>
        </p:nvSpPr>
        <p:spPr>
          <a:xfrm>
            <a:off x="9087282" y="2701919"/>
            <a:ext cx="287006" cy="1423851"/>
          </a:xfrm>
          <a:prstGeom prst="stripedRightArrow">
            <a:avLst/>
          </a:pr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889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08C5E-A2E4-2538-7357-5A11A6158D27}"/>
              </a:ext>
            </a:extLst>
          </p:cNvPr>
          <p:cNvSpPr txBox="1"/>
          <p:nvPr/>
        </p:nvSpPr>
        <p:spPr>
          <a:xfrm>
            <a:off x="316774" y="21375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기기 예약</a:t>
            </a:r>
            <a:endParaRPr lang="en-US" altLang="ko-KR" dirty="0"/>
          </a:p>
        </p:txBody>
      </p:sp>
      <p:sp>
        <p:nvSpPr>
          <p:cNvPr id="3" name="화살표: 줄무늬가 있는 오른쪽 2">
            <a:extLst>
              <a:ext uri="{FF2B5EF4-FFF2-40B4-BE49-F238E27FC236}">
                <a16:creationId xmlns:a16="http://schemas.microsoft.com/office/drawing/2014/main" id="{7173E1E3-9F12-E27A-2C64-9BEBA49C3EE7}"/>
              </a:ext>
            </a:extLst>
          </p:cNvPr>
          <p:cNvSpPr/>
          <p:nvPr/>
        </p:nvSpPr>
        <p:spPr>
          <a:xfrm>
            <a:off x="104503" y="2809734"/>
            <a:ext cx="287006" cy="1423851"/>
          </a:xfrm>
          <a:prstGeom prst="stripedRightArrow">
            <a:avLst/>
          </a:pr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줄무늬가 있는 오른쪽 10">
            <a:extLst>
              <a:ext uri="{FF2B5EF4-FFF2-40B4-BE49-F238E27FC236}">
                <a16:creationId xmlns:a16="http://schemas.microsoft.com/office/drawing/2014/main" id="{A48F9303-DE1F-5228-DC61-5BE6063D1A9E}"/>
              </a:ext>
            </a:extLst>
          </p:cNvPr>
          <p:cNvSpPr/>
          <p:nvPr/>
        </p:nvSpPr>
        <p:spPr>
          <a:xfrm>
            <a:off x="3239288" y="2806467"/>
            <a:ext cx="287006" cy="1423851"/>
          </a:xfrm>
          <a:prstGeom prst="stripedRightArrow">
            <a:avLst/>
          </a:pr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줄무늬가 있는 오른쪽 11">
            <a:extLst>
              <a:ext uri="{FF2B5EF4-FFF2-40B4-BE49-F238E27FC236}">
                <a16:creationId xmlns:a16="http://schemas.microsoft.com/office/drawing/2014/main" id="{B136E58A-1231-6DAA-4608-9D65A3AA42DA}"/>
              </a:ext>
            </a:extLst>
          </p:cNvPr>
          <p:cNvSpPr/>
          <p:nvPr/>
        </p:nvSpPr>
        <p:spPr>
          <a:xfrm>
            <a:off x="6374073" y="2794580"/>
            <a:ext cx="287006" cy="1423851"/>
          </a:xfrm>
          <a:prstGeom prst="stripedRightArrow">
            <a:avLst/>
          </a:pr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0EDC1E-CF9A-7255-4EFE-5C56A55E1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98" y="780248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406598-4B8D-8E45-F092-19A289000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83" y="780248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B7A684-15BA-F536-2CBA-DB58AE349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68" y="780248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1746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08C5E-A2E4-2538-7357-5A11A6158D27}"/>
              </a:ext>
            </a:extLst>
          </p:cNvPr>
          <p:cNvSpPr txBox="1"/>
          <p:nvPr/>
        </p:nvSpPr>
        <p:spPr>
          <a:xfrm>
            <a:off x="316774" y="21375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예약 취소</a:t>
            </a:r>
            <a:endParaRPr lang="en-US" altLang="ko-KR" dirty="0"/>
          </a:p>
        </p:txBody>
      </p:sp>
      <p:sp>
        <p:nvSpPr>
          <p:cNvPr id="12" name="화살표: 줄무늬가 있는 오른쪽 11">
            <a:extLst>
              <a:ext uri="{FF2B5EF4-FFF2-40B4-BE49-F238E27FC236}">
                <a16:creationId xmlns:a16="http://schemas.microsoft.com/office/drawing/2014/main" id="{B136E58A-1231-6DAA-4608-9D65A3AA42DA}"/>
              </a:ext>
            </a:extLst>
          </p:cNvPr>
          <p:cNvSpPr/>
          <p:nvPr/>
        </p:nvSpPr>
        <p:spPr>
          <a:xfrm>
            <a:off x="7951177" y="2837075"/>
            <a:ext cx="510053" cy="1423851"/>
          </a:xfrm>
          <a:prstGeom prst="stripedRightArrow">
            <a:avLst/>
          </a:pr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B97BA3-8408-A674-F7C2-B4B1397CD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98" y="780248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화살표: 줄무늬가 있는 오른쪽 3">
            <a:extLst>
              <a:ext uri="{FF2B5EF4-FFF2-40B4-BE49-F238E27FC236}">
                <a16:creationId xmlns:a16="http://schemas.microsoft.com/office/drawing/2014/main" id="{E4E3D467-EECF-2E79-B7C2-DA786BCEEF6A}"/>
              </a:ext>
            </a:extLst>
          </p:cNvPr>
          <p:cNvSpPr/>
          <p:nvPr/>
        </p:nvSpPr>
        <p:spPr>
          <a:xfrm>
            <a:off x="3690640" y="2806466"/>
            <a:ext cx="510053" cy="1423851"/>
          </a:xfrm>
          <a:prstGeom prst="stripedRightArrow">
            <a:avLst/>
          </a:pr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BE2031-0824-C32C-7734-A0ED1271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535" y="780248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BABBB-143F-3C18-4BE6-9F0A098B1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72" y="780248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9259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08C5E-A2E4-2538-7357-5A11A6158D27}"/>
              </a:ext>
            </a:extLst>
          </p:cNvPr>
          <p:cNvSpPr txBox="1"/>
          <p:nvPr/>
        </p:nvSpPr>
        <p:spPr>
          <a:xfrm>
            <a:off x="316774" y="21375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사용자 예약확인</a:t>
            </a:r>
            <a:endParaRPr lang="en-US" altLang="ko-KR" dirty="0"/>
          </a:p>
        </p:txBody>
      </p:sp>
      <p:sp>
        <p:nvSpPr>
          <p:cNvPr id="5" name="화살표: 줄무늬가 있는 오른쪽 4">
            <a:extLst>
              <a:ext uri="{FF2B5EF4-FFF2-40B4-BE49-F238E27FC236}">
                <a16:creationId xmlns:a16="http://schemas.microsoft.com/office/drawing/2014/main" id="{0E4CEE2A-320F-CDCE-C5EA-A1008D9EF842}"/>
              </a:ext>
            </a:extLst>
          </p:cNvPr>
          <p:cNvSpPr/>
          <p:nvPr/>
        </p:nvSpPr>
        <p:spPr>
          <a:xfrm>
            <a:off x="7951177" y="2837075"/>
            <a:ext cx="510053" cy="1423851"/>
          </a:xfrm>
          <a:prstGeom prst="stripedRightArrow">
            <a:avLst/>
          </a:pr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줄무늬가 있는 오른쪽 7">
            <a:extLst>
              <a:ext uri="{FF2B5EF4-FFF2-40B4-BE49-F238E27FC236}">
                <a16:creationId xmlns:a16="http://schemas.microsoft.com/office/drawing/2014/main" id="{BD5370E8-6992-B8E7-3B68-8F3921876D9E}"/>
              </a:ext>
            </a:extLst>
          </p:cNvPr>
          <p:cNvSpPr/>
          <p:nvPr/>
        </p:nvSpPr>
        <p:spPr>
          <a:xfrm>
            <a:off x="3690640" y="2806466"/>
            <a:ext cx="510053" cy="1423851"/>
          </a:xfrm>
          <a:prstGeom prst="stripedRightArrow">
            <a:avLst/>
          </a:pr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06D963-C35D-EE1A-C9E6-1F508C75F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98" y="780248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D483B7-1E28-F225-6CFC-118633179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976" y="780248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92B1C5-6192-7B2F-D376-12F92CC65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954" y="780248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8143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08C5E-A2E4-2538-7357-5A11A6158D27}"/>
              </a:ext>
            </a:extLst>
          </p:cNvPr>
          <p:cNvSpPr txBox="1"/>
          <p:nvPr/>
        </p:nvSpPr>
        <p:spPr>
          <a:xfrm>
            <a:off x="316774" y="21375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알람 기능</a:t>
            </a:r>
            <a:endParaRPr lang="en-US" altLang="ko-KR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FDE59E82-50CA-8E98-FF26-AA292FDFA9FB}"/>
              </a:ext>
            </a:extLst>
          </p:cNvPr>
          <p:cNvSpPr/>
          <p:nvPr/>
        </p:nvSpPr>
        <p:spPr>
          <a:xfrm flipV="1">
            <a:off x="316774" y="1678577"/>
            <a:ext cx="2960955" cy="3500846"/>
          </a:xfrm>
          <a:custGeom>
            <a:avLst/>
            <a:gdLst>
              <a:gd name="connsiteX0" fmla="*/ 2523349 w 2960955"/>
              <a:gd name="connsiteY0" fmla="*/ 3500846 h 3500846"/>
              <a:gd name="connsiteX1" fmla="*/ 2960955 w 2960955"/>
              <a:gd name="connsiteY1" fmla="*/ 3063240 h 3500846"/>
              <a:gd name="connsiteX2" fmla="*/ 2523349 w 2960955"/>
              <a:gd name="connsiteY2" fmla="*/ 2625634 h 3500846"/>
              <a:gd name="connsiteX3" fmla="*/ 2523349 w 2960955"/>
              <a:gd name="connsiteY3" fmla="*/ 2844437 h 3500846"/>
              <a:gd name="connsiteX4" fmla="*/ 1610582 w 2960955"/>
              <a:gd name="connsiteY4" fmla="*/ 2844437 h 3500846"/>
              <a:gd name="connsiteX5" fmla="*/ 1282378 w 2960955"/>
              <a:gd name="connsiteY5" fmla="*/ 2516233 h 3500846"/>
              <a:gd name="connsiteX6" fmla="*/ 1282378 w 2960955"/>
              <a:gd name="connsiteY6" fmla="*/ 1750423 h 3500846"/>
              <a:gd name="connsiteX7" fmla="*/ 1282378 w 2960955"/>
              <a:gd name="connsiteY7" fmla="*/ 984613 h 3500846"/>
              <a:gd name="connsiteX8" fmla="*/ 1610582 w 2960955"/>
              <a:gd name="connsiteY8" fmla="*/ 656409 h 3500846"/>
              <a:gd name="connsiteX9" fmla="*/ 2523349 w 2960955"/>
              <a:gd name="connsiteY9" fmla="*/ 656409 h 3500846"/>
              <a:gd name="connsiteX10" fmla="*/ 2523349 w 2960955"/>
              <a:gd name="connsiteY10" fmla="*/ 875212 h 3500846"/>
              <a:gd name="connsiteX11" fmla="*/ 2960955 w 2960955"/>
              <a:gd name="connsiteY11" fmla="*/ 437606 h 3500846"/>
              <a:gd name="connsiteX12" fmla="*/ 2523349 w 2960955"/>
              <a:gd name="connsiteY12" fmla="*/ 0 h 3500846"/>
              <a:gd name="connsiteX13" fmla="*/ 2523349 w 2960955"/>
              <a:gd name="connsiteY13" fmla="*/ 218803 h 3500846"/>
              <a:gd name="connsiteX14" fmla="*/ 1610582 w 2960955"/>
              <a:gd name="connsiteY14" fmla="*/ 218803 h 3500846"/>
              <a:gd name="connsiteX15" fmla="*/ 844772 w 2960955"/>
              <a:gd name="connsiteY15" fmla="*/ 984613 h 3500846"/>
              <a:gd name="connsiteX16" fmla="*/ 844772 w 2960955"/>
              <a:gd name="connsiteY16" fmla="*/ 1495697 h 3500846"/>
              <a:gd name="connsiteX17" fmla="*/ 0 w 2960955"/>
              <a:gd name="connsiteY17" fmla="*/ 1495697 h 3500846"/>
              <a:gd name="connsiteX18" fmla="*/ 0 w 2960955"/>
              <a:gd name="connsiteY18" fmla="*/ 1991716 h 3500846"/>
              <a:gd name="connsiteX19" fmla="*/ 844772 w 2960955"/>
              <a:gd name="connsiteY19" fmla="*/ 1991716 h 3500846"/>
              <a:gd name="connsiteX20" fmla="*/ 844772 w 2960955"/>
              <a:gd name="connsiteY20" fmla="*/ 2516233 h 3500846"/>
              <a:gd name="connsiteX21" fmla="*/ 1610582 w 2960955"/>
              <a:gd name="connsiteY21" fmla="*/ 3282043 h 3500846"/>
              <a:gd name="connsiteX22" fmla="*/ 2523349 w 2960955"/>
              <a:gd name="connsiteY22" fmla="*/ 3282043 h 350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960955" h="3500846">
                <a:moveTo>
                  <a:pt x="2523349" y="3500846"/>
                </a:moveTo>
                <a:lnTo>
                  <a:pt x="2960955" y="3063240"/>
                </a:lnTo>
                <a:lnTo>
                  <a:pt x="2523349" y="2625634"/>
                </a:lnTo>
                <a:lnTo>
                  <a:pt x="2523349" y="2844437"/>
                </a:lnTo>
                <a:lnTo>
                  <a:pt x="1610582" y="2844437"/>
                </a:lnTo>
                <a:cubicBezTo>
                  <a:pt x="1429320" y="2844437"/>
                  <a:pt x="1282378" y="2697495"/>
                  <a:pt x="1282378" y="2516233"/>
                </a:cubicBezTo>
                <a:lnTo>
                  <a:pt x="1282378" y="1750423"/>
                </a:lnTo>
                <a:lnTo>
                  <a:pt x="1282378" y="984613"/>
                </a:lnTo>
                <a:cubicBezTo>
                  <a:pt x="1282378" y="803351"/>
                  <a:pt x="1429320" y="656409"/>
                  <a:pt x="1610582" y="656409"/>
                </a:cubicBezTo>
                <a:lnTo>
                  <a:pt x="2523349" y="656409"/>
                </a:lnTo>
                <a:lnTo>
                  <a:pt x="2523349" y="875212"/>
                </a:lnTo>
                <a:lnTo>
                  <a:pt x="2960955" y="437606"/>
                </a:lnTo>
                <a:lnTo>
                  <a:pt x="2523349" y="0"/>
                </a:lnTo>
                <a:lnTo>
                  <a:pt x="2523349" y="218803"/>
                </a:lnTo>
                <a:lnTo>
                  <a:pt x="1610582" y="218803"/>
                </a:lnTo>
                <a:cubicBezTo>
                  <a:pt x="1187637" y="218803"/>
                  <a:pt x="844772" y="561668"/>
                  <a:pt x="844772" y="984613"/>
                </a:cubicBezTo>
                <a:lnTo>
                  <a:pt x="844772" y="1495697"/>
                </a:lnTo>
                <a:lnTo>
                  <a:pt x="0" y="1495697"/>
                </a:lnTo>
                <a:lnTo>
                  <a:pt x="0" y="1991716"/>
                </a:lnTo>
                <a:lnTo>
                  <a:pt x="844772" y="1991716"/>
                </a:lnTo>
                <a:lnTo>
                  <a:pt x="844772" y="2516233"/>
                </a:lnTo>
                <a:cubicBezTo>
                  <a:pt x="844772" y="2939178"/>
                  <a:pt x="1187637" y="3282043"/>
                  <a:pt x="1610582" y="3282043"/>
                </a:cubicBezTo>
                <a:lnTo>
                  <a:pt x="2523349" y="3282043"/>
                </a:lnTo>
                <a:close/>
              </a:path>
            </a:pathLst>
          </a:cu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79349C-BE1C-CBC4-31E5-3C3A14414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361" y="213752"/>
            <a:ext cx="145800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화살표: 줄무늬가 있는 오른쪽 15">
            <a:extLst>
              <a:ext uri="{FF2B5EF4-FFF2-40B4-BE49-F238E27FC236}">
                <a16:creationId xmlns:a16="http://schemas.microsoft.com/office/drawing/2014/main" id="{7C6C2E90-0551-4021-19BE-7C36165B3F33}"/>
              </a:ext>
            </a:extLst>
          </p:cNvPr>
          <p:cNvSpPr/>
          <p:nvPr/>
        </p:nvSpPr>
        <p:spPr>
          <a:xfrm>
            <a:off x="4993290" y="1121826"/>
            <a:ext cx="510053" cy="1423851"/>
          </a:xfrm>
          <a:prstGeom prst="stripedRightArrow">
            <a:avLst/>
          </a:pr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903F29F-422A-0AE3-D3C4-AEC3BE768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596" y="213752"/>
            <a:ext cx="145800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화살표: 줄무늬가 있는 오른쪽 17">
            <a:extLst>
              <a:ext uri="{FF2B5EF4-FFF2-40B4-BE49-F238E27FC236}">
                <a16:creationId xmlns:a16="http://schemas.microsoft.com/office/drawing/2014/main" id="{F412D438-A947-EA9E-6596-C840FC470B9B}"/>
              </a:ext>
            </a:extLst>
          </p:cNvPr>
          <p:cNvSpPr/>
          <p:nvPr/>
        </p:nvSpPr>
        <p:spPr>
          <a:xfrm>
            <a:off x="7314525" y="966651"/>
            <a:ext cx="510053" cy="1423851"/>
          </a:xfrm>
          <a:prstGeom prst="stripedRightArrow">
            <a:avLst/>
          </a:pr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7B219F-459D-49CB-8317-5A8B16258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07" y="219657"/>
            <a:ext cx="145800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0AD5B57-80CB-8632-B325-B4A9E5E1D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361" y="3559423"/>
            <a:ext cx="145800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B0C830-E436-44EE-1F80-43B4677DF46A}"/>
              </a:ext>
            </a:extLst>
          </p:cNvPr>
          <p:cNvSpPr txBox="1"/>
          <p:nvPr/>
        </p:nvSpPr>
        <p:spPr>
          <a:xfrm>
            <a:off x="1631284" y="192608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알람 설정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7DAE8-C5B5-F2D1-C0F1-64354E7BD995}"/>
              </a:ext>
            </a:extLst>
          </p:cNvPr>
          <p:cNvSpPr txBox="1"/>
          <p:nvPr/>
        </p:nvSpPr>
        <p:spPr>
          <a:xfrm>
            <a:off x="1631283" y="456258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알람 취소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5AE3246-1A28-B3C4-9210-292ECA797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596" y="3559423"/>
            <a:ext cx="145800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화살표: 줄무늬가 있는 오른쪽 23">
            <a:extLst>
              <a:ext uri="{FF2B5EF4-FFF2-40B4-BE49-F238E27FC236}">
                <a16:creationId xmlns:a16="http://schemas.microsoft.com/office/drawing/2014/main" id="{8D25D0E6-0FB8-6F20-8BD6-5EE86FED17FD}"/>
              </a:ext>
            </a:extLst>
          </p:cNvPr>
          <p:cNvSpPr/>
          <p:nvPr/>
        </p:nvSpPr>
        <p:spPr>
          <a:xfrm>
            <a:off x="4994731" y="4467497"/>
            <a:ext cx="510053" cy="1423851"/>
          </a:xfrm>
          <a:prstGeom prst="stripedRightArrow">
            <a:avLst/>
          </a:prstGeom>
          <a:solidFill>
            <a:srgbClr val="FF7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696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74</Words>
  <Application>Microsoft Office PowerPoint</Application>
  <PresentationFormat>와이드스크린</PresentationFormat>
  <Paragraphs>23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김광민</dc:creator>
  <cp:lastModifiedBy>김광민</cp:lastModifiedBy>
  <cp:revision>36</cp:revision>
  <dcterms:created xsi:type="dcterms:W3CDTF">2022-12-06T23:58:14Z</dcterms:created>
  <dcterms:modified xsi:type="dcterms:W3CDTF">2022-12-07T01:32:13Z</dcterms:modified>
</cp:coreProperties>
</file>